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4"/>
  </p:sldMasterIdLst>
  <p:notesMasterIdLst>
    <p:notesMasterId r:id="rId26"/>
  </p:notesMasterIdLst>
  <p:handoutMasterIdLst>
    <p:handoutMasterId r:id="rId27"/>
  </p:handoutMasterIdLst>
  <p:sldIdLst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5143500" type="screen16x9"/>
  <p:notesSz cx="6858000" cy="9144000"/>
  <p:custDataLst>
    <p:tags r:id="rId28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Cover Page" id="{94CFEB1D-E3AE-44A7-A07F-A3F37E92BC49}">
          <p14:sldIdLst>
            <p14:sldId id="267"/>
          </p14:sldIdLst>
        </p14:section>
        <p14:section name="Introduction" id="{3358246E-409E-45D2-9DC3-F4448269C8C0}">
          <p14:sldIdLst>
            <p14:sldId id="268"/>
            <p14:sldId id="269"/>
          </p14:sldIdLst>
        </p14:section>
        <p14:section name="Environmental Benefits" id="{0B7CE970-6A8C-43E0-A18E-115D538B5DDF}">
          <p14:sldIdLst>
            <p14:sldId id="270"/>
            <p14:sldId id="271"/>
          </p14:sldIdLst>
        </p14:section>
        <p14:section name="Technology" id="{04C5460F-B04F-4A01-9559-E2398A2221A8}">
          <p14:sldIdLst>
            <p14:sldId id="272"/>
            <p14:sldId id="273"/>
            <p14:sldId id="274"/>
            <p14:sldId id="275"/>
          </p14:sldIdLst>
        </p14:section>
        <p14:section name="Market" id="{76C44AF9-6795-4564-A999-B30536D3F990}">
          <p14:sldIdLst>
            <p14:sldId id="276"/>
            <p14:sldId id="277"/>
            <p14:sldId id="278"/>
            <p14:sldId id="279"/>
          </p14:sldIdLst>
        </p14:section>
        <p14:section name="SDTC Project" id="{E82B9BB6-C588-4756-B74F-22823F324C50}">
          <p14:sldIdLst>
            <p14:sldId id="280"/>
            <p14:sldId id="281"/>
            <p14:sldId id="282"/>
            <p14:sldId id="283"/>
          </p14:sldIdLst>
        </p14:section>
        <p14:section name="Team and IP Strategy" id="{AF16DA13-CA0D-4745-B322-795B5340B0D8}">
          <p14:sldIdLst>
            <p14:sldId id="284"/>
            <p14:sldId id="285"/>
          </p14:sldIdLst>
        </p14:section>
        <p14:section name="Recap" id="{7FE3A7BA-08AF-4E98-BBE3-B65B19C83755}">
          <p14:sldIdLst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Rogers" userId="6f4522c2-be06-48af-8150-164c03ac4527" providerId="ADAL" clId="{67BE0CDE-37E3-4D74-B6B3-468FB5B35363}"/>
    <pc:docChg chg="undo redo custSel modSld">
      <pc:chgData name="Rebecca Rogers" userId="6f4522c2-be06-48af-8150-164c03ac4527" providerId="ADAL" clId="{67BE0CDE-37E3-4D74-B6B3-468FB5B35363}" dt="2020-08-10T21:35:35.454" v="83" actId="2711"/>
      <pc:docMkLst>
        <pc:docMk/>
      </pc:docMkLst>
      <pc:sldChg chg="modSp mod">
        <pc:chgData name="Rebecca Rogers" userId="6f4522c2-be06-48af-8150-164c03ac4527" providerId="ADAL" clId="{67BE0CDE-37E3-4D74-B6B3-468FB5B35363}" dt="2020-08-10T21:28:13.413" v="0" actId="2711"/>
        <pc:sldMkLst>
          <pc:docMk/>
          <pc:sldMk cId="2383486164" sldId="267"/>
        </pc:sldMkLst>
        <pc:spChg chg="mod">
          <ac:chgData name="Rebecca Rogers" userId="6f4522c2-be06-48af-8150-164c03ac4527" providerId="ADAL" clId="{67BE0CDE-37E3-4D74-B6B3-468FB5B35363}" dt="2020-08-10T21:28:13.413" v="0" actId="2711"/>
          <ac:spMkLst>
            <pc:docMk/>
            <pc:sldMk cId="2383486164" sldId="267"/>
            <ac:spMk id="2" creationId="{9425BF9C-F32F-4E55-BD29-BDF2A20C7F62}"/>
          </ac:spMkLst>
        </pc:spChg>
      </pc:sldChg>
      <pc:sldChg chg="modSp mod">
        <pc:chgData name="Rebecca Rogers" userId="6f4522c2-be06-48af-8150-164c03ac4527" providerId="ADAL" clId="{67BE0CDE-37E3-4D74-B6B3-468FB5B35363}" dt="2020-08-10T21:29:06.050" v="32" actId="114"/>
        <pc:sldMkLst>
          <pc:docMk/>
          <pc:sldMk cId="4035624361" sldId="268"/>
        </pc:sldMkLst>
        <pc:spChg chg="mod">
          <ac:chgData name="Rebecca Rogers" userId="6f4522c2-be06-48af-8150-164c03ac4527" providerId="ADAL" clId="{67BE0CDE-37E3-4D74-B6B3-468FB5B35363}" dt="2020-08-10T21:28:20.040" v="1" actId="2711"/>
          <ac:spMkLst>
            <pc:docMk/>
            <pc:sldMk cId="4035624361" sldId="268"/>
            <ac:spMk id="2" creationId="{5C196433-3508-47B4-90CD-5A8A53EAEB64}"/>
          </ac:spMkLst>
        </pc:spChg>
        <pc:spChg chg="mod">
          <ac:chgData name="Rebecca Rogers" userId="6f4522c2-be06-48af-8150-164c03ac4527" providerId="ADAL" clId="{67BE0CDE-37E3-4D74-B6B3-468FB5B35363}" dt="2020-08-10T21:28:38.981" v="3" actId="2711"/>
          <ac:spMkLst>
            <pc:docMk/>
            <pc:sldMk cId="4035624361" sldId="268"/>
            <ac:spMk id="6" creationId="{B2660C86-BE9D-4092-8D3E-057CE05A051B}"/>
          </ac:spMkLst>
        </pc:spChg>
        <pc:spChg chg="mod">
          <ac:chgData name="Rebecca Rogers" userId="6f4522c2-be06-48af-8150-164c03ac4527" providerId="ADAL" clId="{67BE0CDE-37E3-4D74-B6B3-468FB5B35363}" dt="2020-08-10T21:28:45.194" v="4" actId="2711"/>
          <ac:spMkLst>
            <pc:docMk/>
            <pc:sldMk cId="4035624361" sldId="268"/>
            <ac:spMk id="7" creationId="{84CCB44B-DB75-48B6-A95C-EFFF8EF054A8}"/>
          </ac:spMkLst>
        </pc:spChg>
        <pc:spChg chg="mod">
          <ac:chgData name="Rebecca Rogers" userId="6f4522c2-be06-48af-8150-164c03ac4527" providerId="ADAL" clId="{67BE0CDE-37E3-4D74-B6B3-468FB5B35363}" dt="2020-08-10T21:28:51.719" v="5" actId="2711"/>
          <ac:spMkLst>
            <pc:docMk/>
            <pc:sldMk cId="4035624361" sldId="268"/>
            <ac:spMk id="8" creationId="{6C15AB9A-D58C-451E-A71B-77F5607D9B9E}"/>
          </ac:spMkLst>
        </pc:spChg>
        <pc:graphicFrameChg chg="modGraphic">
          <ac:chgData name="Rebecca Rogers" userId="6f4522c2-be06-48af-8150-164c03ac4527" providerId="ADAL" clId="{67BE0CDE-37E3-4D74-B6B3-468FB5B35363}" dt="2020-08-10T21:29:06.050" v="32" actId="114"/>
          <ac:graphicFrameMkLst>
            <pc:docMk/>
            <pc:sldMk cId="4035624361" sldId="268"/>
            <ac:graphicFrameMk id="3" creationId="{4C0E6CC3-2916-46FF-8686-78FB14202C9B}"/>
          </ac:graphicFrameMkLst>
        </pc:graphicFrameChg>
      </pc:sldChg>
      <pc:sldChg chg="modSp mod">
        <pc:chgData name="Rebecca Rogers" userId="6f4522c2-be06-48af-8150-164c03ac4527" providerId="ADAL" clId="{67BE0CDE-37E3-4D74-B6B3-468FB5B35363}" dt="2020-08-10T21:29:20.457" v="34" actId="2711"/>
        <pc:sldMkLst>
          <pc:docMk/>
          <pc:sldMk cId="3177879318" sldId="269"/>
        </pc:sldMkLst>
        <pc:spChg chg="mod">
          <ac:chgData name="Rebecca Rogers" userId="6f4522c2-be06-48af-8150-164c03ac4527" providerId="ADAL" clId="{67BE0CDE-37E3-4D74-B6B3-468FB5B35363}" dt="2020-08-10T21:29:20.457" v="34" actId="2711"/>
          <ac:spMkLst>
            <pc:docMk/>
            <pc:sldMk cId="3177879318" sldId="269"/>
            <ac:spMk id="2" creationId="{C6E5FDAB-43D4-42AF-9A1C-A6005082F9AF}"/>
          </ac:spMkLst>
        </pc:spChg>
        <pc:spChg chg="mod">
          <ac:chgData name="Rebecca Rogers" userId="6f4522c2-be06-48af-8150-164c03ac4527" providerId="ADAL" clId="{67BE0CDE-37E3-4D74-B6B3-468FB5B35363}" dt="2020-08-10T21:29:14.851" v="33" actId="2711"/>
          <ac:spMkLst>
            <pc:docMk/>
            <pc:sldMk cId="3177879318" sldId="269"/>
            <ac:spMk id="3" creationId="{B89C1937-8C30-4792-B236-AA5898F5B001}"/>
          </ac:spMkLst>
        </pc:spChg>
      </pc:sldChg>
      <pc:sldChg chg="modSp mod">
        <pc:chgData name="Rebecca Rogers" userId="6f4522c2-be06-48af-8150-164c03ac4527" providerId="ADAL" clId="{67BE0CDE-37E3-4D74-B6B3-468FB5B35363}" dt="2020-08-10T21:29:37.375" v="36" actId="2711"/>
        <pc:sldMkLst>
          <pc:docMk/>
          <pc:sldMk cId="994731845" sldId="270"/>
        </pc:sldMkLst>
        <pc:spChg chg="mod">
          <ac:chgData name="Rebecca Rogers" userId="6f4522c2-be06-48af-8150-164c03ac4527" providerId="ADAL" clId="{67BE0CDE-37E3-4D74-B6B3-468FB5B35363}" dt="2020-08-10T21:29:30.579" v="35" actId="2711"/>
          <ac:spMkLst>
            <pc:docMk/>
            <pc:sldMk cId="994731845" sldId="270"/>
            <ac:spMk id="2" creationId="{62AA9BE0-A98A-48D5-B673-CEC0FC472ADB}"/>
          </ac:spMkLst>
        </pc:spChg>
        <pc:spChg chg="mod">
          <ac:chgData name="Rebecca Rogers" userId="6f4522c2-be06-48af-8150-164c03ac4527" providerId="ADAL" clId="{67BE0CDE-37E3-4D74-B6B3-468FB5B35363}" dt="2020-08-10T21:29:37.375" v="36" actId="2711"/>
          <ac:spMkLst>
            <pc:docMk/>
            <pc:sldMk cId="994731845" sldId="270"/>
            <ac:spMk id="3" creationId="{B4BCD519-3BE3-475A-A5FC-6EC342960C57}"/>
          </ac:spMkLst>
        </pc:spChg>
      </pc:sldChg>
      <pc:sldChg chg="modSp mod">
        <pc:chgData name="Rebecca Rogers" userId="6f4522c2-be06-48af-8150-164c03ac4527" providerId="ADAL" clId="{67BE0CDE-37E3-4D74-B6B3-468FB5B35363}" dt="2020-08-10T21:29:54.483" v="38" actId="2711"/>
        <pc:sldMkLst>
          <pc:docMk/>
          <pc:sldMk cId="3317759296" sldId="271"/>
        </pc:sldMkLst>
        <pc:spChg chg="mod">
          <ac:chgData name="Rebecca Rogers" userId="6f4522c2-be06-48af-8150-164c03ac4527" providerId="ADAL" clId="{67BE0CDE-37E3-4D74-B6B3-468FB5B35363}" dt="2020-08-10T21:29:49.229" v="37" actId="2711"/>
          <ac:spMkLst>
            <pc:docMk/>
            <pc:sldMk cId="3317759296" sldId="271"/>
            <ac:spMk id="2" creationId="{DB9DD9A4-7289-4B1C-A9FE-67B4F871D419}"/>
          </ac:spMkLst>
        </pc:spChg>
        <pc:spChg chg="mod">
          <ac:chgData name="Rebecca Rogers" userId="6f4522c2-be06-48af-8150-164c03ac4527" providerId="ADAL" clId="{67BE0CDE-37E3-4D74-B6B3-468FB5B35363}" dt="2020-08-10T21:29:54.483" v="38" actId="2711"/>
          <ac:spMkLst>
            <pc:docMk/>
            <pc:sldMk cId="3317759296" sldId="271"/>
            <ac:spMk id="3" creationId="{D5AC1E07-629E-4E34-9570-A699D37778DC}"/>
          </ac:spMkLst>
        </pc:spChg>
      </pc:sldChg>
      <pc:sldChg chg="modSp mod">
        <pc:chgData name="Rebecca Rogers" userId="6f4522c2-be06-48af-8150-164c03ac4527" providerId="ADAL" clId="{67BE0CDE-37E3-4D74-B6B3-468FB5B35363}" dt="2020-08-10T21:30:08.029" v="40" actId="2711"/>
        <pc:sldMkLst>
          <pc:docMk/>
          <pc:sldMk cId="2863180789" sldId="272"/>
        </pc:sldMkLst>
        <pc:spChg chg="mod">
          <ac:chgData name="Rebecca Rogers" userId="6f4522c2-be06-48af-8150-164c03ac4527" providerId="ADAL" clId="{67BE0CDE-37E3-4D74-B6B3-468FB5B35363}" dt="2020-08-10T21:30:02.864" v="39" actId="2711"/>
          <ac:spMkLst>
            <pc:docMk/>
            <pc:sldMk cId="2863180789" sldId="272"/>
            <ac:spMk id="2" creationId="{2C6B695D-73B5-4166-A1D7-40F67A92E55B}"/>
          </ac:spMkLst>
        </pc:spChg>
        <pc:spChg chg="mod">
          <ac:chgData name="Rebecca Rogers" userId="6f4522c2-be06-48af-8150-164c03ac4527" providerId="ADAL" clId="{67BE0CDE-37E3-4D74-B6B3-468FB5B35363}" dt="2020-08-10T21:30:08.029" v="40" actId="2711"/>
          <ac:spMkLst>
            <pc:docMk/>
            <pc:sldMk cId="2863180789" sldId="272"/>
            <ac:spMk id="3" creationId="{D122335C-F18D-48F1-A903-8E39D4ED69EA}"/>
          </ac:spMkLst>
        </pc:spChg>
      </pc:sldChg>
      <pc:sldChg chg="modSp mod">
        <pc:chgData name="Rebecca Rogers" userId="6f4522c2-be06-48af-8150-164c03ac4527" providerId="ADAL" clId="{67BE0CDE-37E3-4D74-B6B3-468FB5B35363}" dt="2020-08-10T21:30:48.988" v="44" actId="255"/>
        <pc:sldMkLst>
          <pc:docMk/>
          <pc:sldMk cId="3066927484" sldId="273"/>
        </pc:sldMkLst>
        <pc:spChg chg="mod">
          <ac:chgData name="Rebecca Rogers" userId="6f4522c2-be06-48af-8150-164c03ac4527" providerId="ADAL" clId="{67BE0CDE-37E3-4D74-B6B3-468FB5B35363}" dt="2020-08-10T21:30:26.822" v="41" actId="2711"/>
          <ac:spMkLst>
            <pc:docMk/>
            <pc:sldMk cId="3066927484" sldId="273"/>
            <ac:spMk id="2" creationId="{60996849-9003-42C6-B7C4-C99364FA4F7B}"/>
          </ac:spMkLst>
        </pc:spChg>
        <pc:spChg chg="mod">
          <ac:chgData name="Rebecca Rogers" userId="6f4522c2-be06-48af-8150-164c03ac4527" providerId="ADAL" clId="{67BE0CDE-37E3-4D74-B6B3-468FB5B35363}" dt="2020-08-10T21:30:33.363" v="42" actId="2711"/>
          <ac:spMkLst>
            <pc:docMk/>
            <pc:sldMk cId="3066927484" sldId="273"/>
            <ac:spMk id="3" creationId="{E5FFFC59-EA9A-4C91-A541-699F1ED2E827}"/>
          </ac:spMkLst>
        </pc:spChg>
        <pc:graphicFrameChg chg="modGraphic">
          <ac:chgData name="Rebecca Rogers" userId="6f4522c2-be06-48af-8150-164c03ac4527" providerId="ADAL" clId="{67BE0CDE-37E3-4D74-B6B3-468FB5B35363}" dt="2020-08-10T21:30:48.988" v="44" actId="255"/>
          <ac:graphicFrameMkLst>
            <pc:docMk/>
            <pc:sldMk cId="3066927484" sldId="273"/>
            <ac:graphicFrameMk id="4" creationId="{B43BF612-F7BE-4C84-BE65-F46F3162C707}"/>
          </ac:graphicFrameMkLst>
        </pc:graphicFrameChg>
      </pc:sldChg>
      <pc:sldChg chg="modSp mod">
        <pc:chgData name="Rebecca Rogers" userId="6f4522c2-be06-48af-8150-164c03ac4527" providerId="ADAL" clId="{67BE0CDE-37E3-4D74-B6B3-468FB5B35363}" dt="2020-08-10T21:31:15.657" v="47" actId="2711"/>
        <pc:sldMkLst>
          <pc:docMk/>
          <pc:sldMk cId="2359558627" sldId="274"/>
        </pc:sldMkLst>
        <pc:spChg chg="mod">
          <ac:chgData name="Rebecca Rogers" userId="6f4522c2-be06-48af-8150-164c03ac4527" providerId="ADAL" clId="{67BE0CDE-37E3-4D74-B6B3-468FB5B35363}" dt="2020-08-10T21:31:03.663" v="45" actId="2711"/>
          <ac:spMkLst>
            <pc:docMk/>
            <pc:sldMk cId="2359558627" sldId="274"/>
            <ac:spMk id="2" creationId="{DEAB83FE-CFEB-4550-A630-1AC0DB2E62B0}"/>
          </ac:spMkLst>
        </pc:spChg>
        <pc:spChg chg="mod">
          <ac:chgData name="Rebecca Rogers" userId="6f4522c2-be06-48af-8150-164c03ac4527" providerId="ADAL" clId="{67BE0CDE-37E3-4D74-B6B3-468FB5B35363}" dt="2020-08-10T21:31:10.304" v="46" actId="2711"/>
          <ac:spMkLst>
            <pc:docMk/>
            <pc:sldMk cId="2359558627" sldId="274"/>
            <ac:spMk id="3" creationId="{73F18294-B853-4065-8099-C7E1A185C4BC}"/>
          </ac:spMkLst>
        </pc:spChg>
        <pc:graphicFrameChg chg="modGraphic">
          <ac:chgData name="Rebecca Rogers" userId="6f4522c2-be06-48af-8150-164c03ac4527" providerId="ADAL" clId="{67BE0CDE-37E3-4D74-B6B3-468FB5B35363}" dt="2020-08-10T21:31:15.657" v="47" actId="2711"/>
          <ac:graphicFrameMkLst>
            <pc:docMk/>
            <pc:sldMk cId="2359558627" sldId="274"/>
            <ac:graphicFrameMk id="4" creationId="{E7A6AFAD-7E35-412F-BB0B-1953499E8DEE}"/>
          </ac:graphicFrameMkLst>
        </pc:graphicFrameChg>
      </pc:sldChg>
      <pc:sldChg chg="modSp mod">
        <pc:chgData name="Rebecca Rogers" userId="6f4522c2-be06-48af-8150-164c03ac4527" providerId="ADAL" clId="{67BE0CDE-37E3-4D74-B6B3-468FB5B35363}" dt="2020-08-10T21:31:34.155" v="49" actId="2711"/>
        <pc:sldMkLst>
          <pc:docMk/>
          <pc:sldMk cId="963248518" sldId="275"/>
        </pc:sldMkLst>
        <pc:spChg chg="mod">
          <ac:chgData name="Rebecca Rogers" userId="6f4522c2-be06-48af-8150-164c03ac4527" providerId="ADAL" clId="{67BE0CDE-37E3-4D74-B6B3-468FB5B35363}" dt="2020-08-10T21:31:28.845" v="48" actId="2711"/>
          <ac:spMkLst>
            <pc:docMk/>
            <pc:sldMk cId="963248518" sldId="275"/>
            <ac:spMk id="2" creationId="{EFE38972-E37A-48E7-88E1-F20B7BD7672C}"/>
          </ac:spMkLst>
        </pc:spChg>
        <pc:spChg chg="mod">
          <ac:chgData name="Rebecca Rogers" userId="6f4522c2-be06-48af-8150-164c03ac4527" providerId="ADAL" clId="{67BE0CDE-37E3-4D74-B6B3-468FB5B35363}" dt="2020-08-10T21:31:34.155" v="49" actId="2711"/>
          <ac:spMkLst>
            <pc:docMk/>
            <pc:sldMk cId="963248518" sldId="275"/>
            <ac:spMk id="3" creationId="{DE6F5CEB-B372-46A9-BFA9-6FFCDCF8C342}"/>
          </ac:spMkLst>
        </pc:spChg>
      </pc:sldChg>
      <pc:sldChg chg="modSp mod">
        <pc:chgData name="Rebecca Rogers" userId="6f4522c2-be06-48af-8150-164c03ac4527" providerId="ADAL" clId="{67BE0CDE-37E3-4D74-B6B3-468FB5B35363}" dt="2020-08-10T21:31:48.367" v="51" actId="2711"/>
        <pc:sldMkLst>
          <pc:docMk/>
          <pc:sldMk cId="2973315888" sldId="276"/>
        </pc:sldMkLst>
        <pc:spChg chg="mod">
          <ac:chgData name="Rebecca Rogers" userId="6f4522c2-be06-48af-8150-164c03ac4527" providerId="ADAL" clId="{67BE0CDE-37E3-4D74-B6B3-468FB5B35363}" dt="2020-08-10T21:31:43.030" v="50" actId="2711"/>
          <ac:spMkLst>
            <pc:docMk/>
            <pc:sldMk cId="2973315888" sldId="276"/>
            <ac:spMk id="2" creationId="{A11B7045-0D82-475F-A0C6-33CD035F44BB}"/>
          </ac:spMkLst>
        </pc:spChg>
        <pc:spChg chg="mod">
          <ac:chgData name="Rebecca Rogers" userId="6f4522c2-be06-48af-8150-164c03ac4527" providerId="ADAL" clId="{67BE0CDE-37E3-4D74-B6B3-468FB5B35363}" dt="2020-08-10T21:31:48.367" v="51" actId="2711"/>
          <ac:spMkLst>
            <pc:docMk/>
            <pc:sldMk cId="2973315888" sldId="276"/>
            <ac:spMk id="3" creationId="{019038DC-508C-4F53-B7E1-824A9A739350}"/>
          </ac:spMkLst>
        </pc:spChg>
      </pc:sldChg>
      <pc:sldChg chg="modSp mod">
        <pc:chgData name="Rebecca Rogers" userId="6f4522c2-be06-48af-8150-164c03ac4527" providerId="ADAL" clId="{67BE0CDE-37E3-4D74-B6B3-468FB5B35363}" dt="2020-08-10T21:32:01.405" v="53" actId="2711"/>
        <pc:sldMkLst>
          <pc:docMk/>
          <pc:sldMk cId="1183248867" sldId="277"/>
        </pc:sldMkLst>
        <pc:spChg chg="mod">
          <ac:chgData name="Rebecca Rogers" userId="6f4522c2-be06-48af-8150-164c03ac4527" providerId="ADAL" clId="{67BE0CDE-37E3-4D74-B6B3-468FB5B35363}" dt="2020-08-10T21:31:55.411" v="52" actId="2711"/>
          <ac:spMkLst>
            <pc:docMk/>
            <pc:sldMk cId="1183248867" sldId="277"/>
            <ac:spMk id="2" creationId="{170C5BEF-807F-488D-A49B-A5FCA0A3C441}"/>
          </ac:spMkLst>
        </pc:spChg>
        <pc:spChg chg="mod">
          <ac:chgData name="Rebecca Rogers" userId="6f4522c2-be06-48af-8150-164c03ac4527" providerId="ADAL" clId="{67BE0CDE-37E3-4D74-B6B3-468FB5B35363}" dt="2020-08-10T21:32:01.405" v="53" actId="2711"/>
          <ac:spMkLst>
            <pc:docMk/>
            <pc:sldMk cId="1183248867" sldId="277"/>
            <ac:spMk id="3" creationId="{6EBA5A94-1455-475C-BD83-898BD43ED9EA}"/>
          </ac:spMkLst>
        </pc:spChg>
      </pc:sldChg>
      <pc:sldChg chg="modSp mod">
        <pc:chgData name="Rebecca Rogers" userId="6f4522c2-be06-48af-8150-164c03ac4527" providerId="ADAL" clId="{67BE0CDE-37E3-4D74-B6B3-468FB5B35363}" dt="2020-08-10T21:32:13.745" v="55" actId="2711"/>
        <pc:sldMkLst>
          <pc:docMk/>
          <pc:sldMk cId="4242665702" sldId="278"/>
        </pc:sldMkLst>
        <pc:spChg chg="mod">
          <ac:chgData name="Rebecca Rogers" userId="6f4522c2-be06-48af-8150-164c03ac4527" providerId="ADAL" clId="{67BE0CDE-37E3-4D74-B6B3-468FB5B35363}" dt="2020-08-10T21:32:08.667" v="54" actId="2711"/>
          <ac:spMkLst>
            <pc:docMk/>
            <pc:sldMk cId="4242665702" sldId="278"/>
            <ac:spMk id="2" creationId="{AE3D4058-CD01-4350-A8A6-A97EADFE27A2}"/>
          </ac:spMkLst>
        </pc:spChg>
        <pc:spChg chg="mod">
          <ac:chgData name="Rebecca Rogers" userId="6f4522c2-be06-48af-8150-164c03ac4527" providerId="ADAL" clId="{67BE0CDE-37E3-4D74-B6B3-468FB5B35363}" dt="2020-08-10T21:32:13.745" v="55" actId="2711"/>
          <ac:spMkLst>
            <pc:docMk/>
            <pc:sldMk cId="4242665702" sldId="278"/>
            <ac:spMk id="3" creationId="{30843CC6-423A-4886-9229-5DA561B5ADCE}"/>
          </ac:spMkLst>
        </pc:spChg>
      </pc:sldChg>
      <pc:sldChg chg="modSp mod">
        <pc:chgData name="Rebecca Rogers" userId="6f4522c2-be06-48af-8150-164c03ac4527" providerId="ADAL" clId="{67BE0CDE-37E3-4D74-B6B3-468FB5B35363}" dt="2020-08-10T21:32:35.503" v="58" actId="2711"/>
        <pc:sldMkLst>
          <pc:docMk/>
          <pc:sldMk cId="124908952" sldId="279"/>
        </pc:sldMkLst>
        <pc:spChg chg="mod">
          <ac:chgData name="Rebecca Rogers" userId="6f4522c2-be06-48af-8150-164c03ac4527" providerId="ADAL" clId="{67BE0CDE-37E3-4D74-B6B3-468FB5B35363}" dt="2020-08-10T21:32:30.244" v="57" actId="2711"/>
          <ac:spMkLst>
            <pc:docMk/>
            <pc:sldMk cId="124908952" sldId="279"/>
            <ac:spMk id="2" creationId="{2E3EC1D0-649A-4362-9743-907C920F324E}"/>
          </ac:spMkLst>
        </pc:spChg>
        <pc:spChg chg="mod">
          <ac:chgData name="Rebecca Rogers" userId="6f4522c2-be06-48af-8150-164c03ac4527" providerId="ADAL" clId="{67BE0CDE-37E3-4D74-B6B3-468FB5B35363}" dt="2020-08-10T21:32:21.661" v="56" actId="2711"/>
          <ac:spMkLst>
            <pc:docMk/>
            <pc:sldMk cId="124908952" sldId="279"/>
            <ac:spMk id="4" creationId="{F421C45A-E561-4A85-A326-B6DF62FEF877}"/>
          </ac:spMkLst>
        </pc:spChg>
        <pc:graphicFrameChg chg="modGraphic">
          <ac:chgData name="Rebecca Rogers" userId="6f4522c2-be06-48af-8150-164c03ac4527" providerId="ADAL" clId="{67BE0CDE-37E3-4D74-B6B3-468FB5B35363}" dt="2020-08-10T21:32:35.503" v="58" actId="2711"/>
          <ac:graphicFrameMkLst>
            <pc:docMk/>
            <pc:sldMk cId="124908952" sldId="279"/>
            <ac:graphicFrameMk id="5" creationId="{43E94E5C-5E3E-4D97-ACA5-B0BD74BEAA86}"/>
          </ac:graphicFrameMkLst>
        </pc:graphicFrameChg>
      </pc:sldChg>
      <pc:sldChg chg="modSp mod">
        <pc:chgData name="Rebecca Rogers" userId="6f4522c2-be06-48af-8150-164c03ac4527" providerId="ADAL" clId="{67BE0CDE-37E3-4D74-B6B3-468FB5B35363}" dt="2020-08-10T21:33:02.290" v="61" actId="2711"/>
        <pc:sldMkLst>
          <pc:docMk/>
          <pc:sldMk cId="3535292469" sldId="280"/>
        </pc:sldMkLst>
        <pc:spChg chg="mod">
          <ac:chgData name="Rebecca Rogers" userId="6f4522c2-be06-48af-8150-164c03ac4527" providerId="ADAL" clId="{67BE0CDE-37E3-4D74-B6B3-468FB5B35363}" dt="2020-08-10T21:32:55.149" v="60" actId="2711"/>
          <ac:spMkLst>
            <pc:docMk/>
            <pc:sldMk cId="3535292469" sldId="280"/>
            <ac:spMk id="2" creationId="{6958B286-3C21-4FE6-A309-53EA00E0167A}"/>
          </ac:spMkLst>
        </pc:spChg>
        <pc:graphicFrameChg chg="modGraphic">
          <ac:chgData name="Rebecca Rogers" userId="6f4522c2-be06-48af-8150-164c03ac4527" providerId="ADAL" clId="{67BE0CDE-37E3-4D74-B6B3-468FB5B35363}" dt="2020-08-10T21:33:02.290" v="61" actId="2711"/>
          <ac:graphicFrameMkLst>
            <pc:docMk/>
            <pc:sldMk cId="3535292469" sldId="280"/>
            <ac:graphicFrameMk id="3" creationId="{584A4739-D336-420E-A17E-1BB73DF3D22C}"/>
          </ac:graphicFrameMkLst>
        </pc:graphicFrameChg>
      </pc:sldChg>
      <pc:sldChg chg="modSp mod">
        <pc:chgData name="Rebecca Rogers" userId="6f4522c2-be06-48af-8150-164c03ac4527" providerId="ADAL" clId="{67BE0CDE-37E3-4D74-B6B3-468FB5B35363}" dt="2020-08-10T21:33:31.691" v="66" actId="2711"/>
        <pc:sldMkLst>
          <pc:docMk/>
          <pc:sldMk cId="3180887961" sldId="281"/>
        </pc:sldMkLst>
        <pc:spChg chg="mod">
          <ac:chgData name="Rebecca Rogers" userId="6f4522c2-be06-48af-8150-164c03ac4527" providerId="ADAL" clId="{67BE0CDE-37E3-4D74-B6B3-468FB5B35363}" dt="2020-08-10T21:33:13.836" v="62" actId="2711"/>
          <ac:spMkLst>
            <pc:docMk/>
            <pc:sldMk cId="3180887961" sldId="281"/>
            <ac:spMk id="2" creationId="{F835023F-D864-47C9-B608-89873E07182A}"/>
          </ac:spMkLst>
        </pc:spChg>
        <pc:spChg chg="mod">
          <ac:chgData name="Rebecca Rogers" userId="6f4522c2-be06-48af-8150-164c03ac4527" providerId="ADAL" clId="{67BE0CDE-37E3-4D74-B6B3-468FB5B35363}" dt="2020-08-10T21:33:24.726" v="65" actId="2711"/>
          <ac:spMkLst>
            <pc:docMk/>
            <pc:sldMk cId="3180887961" sldId="281"/>
            <ac:spMk id="3" creationId="{05BEBFFA-D33C-421F-8E65-870BC4D34B45}"/>
          </ac:spMkLst>
        </pc:spChg>
        <pc:graphicFrameChg chg="modGraphic">
          <ac:chgData name="Rebecca Rogers" userId="6f4522c2-be06-48af-8150-164c03ac4527" providerId="ADAL" clId="{67BE0CDE-37E3-4D74-B6B3-468FB5B35363}" dt="2020-08-10T21:33:31.691" v="66" actId="2711"/>
          <ac:graphicFrameMkLst>
            <pc:docMk/>
            <pc:sldMk cId="3180887961" sldId="281"/>
            <ac:graphicFrameMk id="4" creationId="{394A6760-6658-443A-9305-858A2ED29919}"/>
          </ac:graphicFrameMkLst>
        </pc:graphicFrameChg>
      </pc:sldChg>
      <pc:sldChg chg="modSp mod">
        <pc:chgData name="Rebecca Rogers" userId="6f4522c2-be06-48af-8150-164c03ac4527" providerId="ADAL" clId="{67BE0CDE-37E3-4D74-B6B3-468FB5B35363}" dt="2020-08-10T21:33:44.463" v="68" actId="2711"/>
        <pc:sldMkLst>
          <pc:docMk/>
          <pc:sldMk cId="3592413964" sldId="282"/>
        </pc:sldMkLst>
        <pc:spChg chg="mod">
          <ac:chgData name="Rebecca Rogers" userId="6f4522c2-be06-48af-8150-164c03ac4527" providerId="ADAL" clId="{67BE0CDE-37E3-4D74-B6B3-468FB5B35363}" dt="2020-08-10T21:33:39.266" v="67" actId="2711"/>
          <ac:spMkLst>
            <pc:docMk/>
            <pc:sldMk cId="3592413964" sldId="282"/>
            <ac:spMk id="2" creationId="{3065B604-6CB8-49CA-B907-D21A7DD7F7E5}"/>
          </ac:spMkLst>
        </pc:spChg>
        <pc:graphicFrameChg chg="modGraphic">
          <ac:chgData name="Rebecca Rogers" userId="6f4522c2-be06-48af-8150-164c03ac4527" providerId="ADAL" clId="{67BE0CDE-37E3-4D74-B6B3-468FB5B35363}" dt="2020-08-10T21:33:44.463" v="68" actId="2711"/>
          <ac:graphicFrameMkLst>
            <pc:docMk/>
            <pc:sldMk cId="3592413964" sldId="282"/>
            <ac:graphicFrameMk id="3" creationId="{B68BEAC2-BB89-4EDD-BB4D-0B9FDEA00C85}"/>
          </ac:graphicFrameMkLst>
        </pc:graphicFrameChg>
      </pc:sldChg>
      <pc:sldChg chg="modSp mod">
        <pc:chgData name="Rebecca Rogers" userId="6f4522c2-be06-48af-8150-164c03ac4527" providerId="ADAL" clId="{67BE0CDE-37E3-4D74-B6B3-468FB5B35363}" dt="2020-08-10T21:34:06.056" v="71" actId="2711"/>
        <pc:sldMkLst>
          <pc:docMk/>
          <pc:sldMk cId="4029292165" sldId="283"/>
        </pc:sldMkLst>
        <pc:spChg chg="mod">
          <ac:chgData name="Rebecca Rogers" userId="6f4522c2-be06-48af-8150-164c03ac4527" providerId="ADAL" clId="{67BE0CDE-37E3-4D74-B6B3-468FB5B35363}" dt="2020-08-10T21:33:55.786" v="69" actId="2711"/>
          <ac:spMkLst>
            <pc:docMk/>
            <pc:sldMk cId="4029292165" sldId="283"/>
            <ac:spMk id="2" creationId="{55A26735-3633-416F-984F-7CC1E3DA414A}"/>
          </ac:spMkLst>
        </pc:spChg>
        <pc:spChg chg="mod">
          <ac:chgData name="Rebecca Rogers" userId="6f4522c2-be06-48af-8150-164c03ac4527" providerId="ADAL" clId="{67BE0CDE-37E3-4D74-B6B3-468FB5B35363}" dt="2020-08-10T21:34:01.124" v="70" actId="2711"/>
          <ac:spMkLst>
            <pc:docMk/>
            <pc:sldMk cId="4029292165" sldId="283"/>
            <ac:spMk id="3" creationId="{C8282B5C-6DA4-44F6-9698-52F6277C63A0}"/>
          </ac:spMkLst>
        </pc:spChg>
        <pc:graphicFrameChg chg="modGraphic">
          <ac:chgData name="Rebecca Rogers" userId="6f4522c2-be06-48af-8150-164c03ac4527" providerId="ADAL" clId="{67BE0CDE-37E3-4D74-B6B3-468FB5B35363}" dt="2020-08-10T21:34:06.056" v="71" actId="2711"/>
          <ac:graphicFrameMkLst>
            <pc:docMk/>
            <pc:sldMk cId="4029292165" sldId="283"/>
            <ac:graphicFrameMk id="4" creationId="{E421BCF1-E816-4E36-9738-F6900A6C0084}"/>
          </ac:graphicFrameMkLst>
        </pc:graphicFrameChg>
      </pc:sldChg>
      <pc:sldChg chg="modSp mod">
        <pc:chgData name="Rebecca Rogers" userId="6f4522c2-be06-48af-8150-164c03ac4527" providerId="ADAL" clId="{67BE0CDE-37E3-4D74-B6B3-468FB5B35363}" dt="2020-08-10T21:34:43.042" v="76" actId="2711"/>
        <pc:sldMkLst>
          <pc:docMk/>
          <pc:sldMk cId="2544563066" sldId="284"/>
        </pc:sldMkLst>
        <pc:spChg chg="mod">
          <ac:chgData name="Rebecca Rogers" userId="6f4522c2-be06-48af-8150-164c03ac4527" providerId="ADAL" clId="{67BE0CDE-37E3-4D74-B6B3-468FB5B35363}" dt="2020-08-10T21:34:17.008" v="72" actId="2711"/>
          <ac:spMkLst>
            <pc:docMk/>
            <pc:sldMk cId="2544563066" sldId="284"/>
            <ac:spMk id="2" creationId="{A7195B77-C235-4859-9043-37A71BAFAC96}"/>
          </ac:spMkLst>
        </pc:spChg>
        <pc:spChg chg="mod">
          <ac:chgData name="Rebecca Rogers" userId="6f4522c2-be06-48af-8150-164c03ac4527" providerId="ADAL" clId="{67BE0CDE-37E3-4D74-B6B3-468FB5B35363}" dt="2020-08-10T21:34:36.973" v="75" actId="2711"/>
          <ac:spMkLst>
            <pc:docMk/>
            <pc:sldMk cId="2544563066" sldId="284"/>
            <ac:spMk id="3" creationId="{CE9A4288-92CB-41D2-8C49-0053FB163C83}"/>
          </ac:spMkLst>
        </pc:spChg>
        <pc:graphicFrameChg chg="modGraphic">
          <ac:chgData name="Rebecca Rogers" userId="6f4522c2-be06-48af-8150-164c03ac4527" providerId="ADAL" clId="{67BE0CDE-37E3-4D74-B6B3-468FB5B35363}" dt="2020-08-10T21:34:43.042" v="76" actId="2711"/>
          <ac:graphicFrameMkLst>
            <pc:docMk/>
            <pc:sldMk cId="2544563066" sldId="284"/>
            <ac:graphicFrameMk id="4" creationId="{F5795F87-FBEF-4C65-9482-B7C68D1DD9E6}"/>
          </ac:graphicFrameMkLst>
        </pc:graphicFrameChg>
      </pc:sldChg>
      <pc:sldChg chg="modSp mod">
        <pc:chgData name="Rebecca Rogers" userId="6f4522c2-be06-48af-8150-164c03ac4527" providerId="ADAL" clId="{67BE0CDE-37E3-4D74-B6B3-468FB5B35363}" dt="2020-08-10T21:35:00.151" v="78" actId="2711"/>
        <pc:sldMkLst>
          <pc:docMk/>
          <pc:sldMk cId="2965876171" sldId="285"/>
        </pc:sldMkLst>
        <pc:spChg chg="mod">
          <ac:chgData name="Rebecca Rogers" userId="6f4522c2-be06-48af-8150-164c03ac4527" providerId="ADAL" clId="{67BE0CDE-37E3-4D74-B6B3-468FB5B35363}" dt="2020-08-10T21:35:00.151" v="78" actId="2711"/>
          <ac:spMkLst>
            <pc:docMk/>
            <pc:sldMk cId="2965876171" sldId="285"/>
            <ac:spMk id="2" creationId="{8DA74527-4D07-4CB3-BEBD-8BF32A8C30B3}"/>
          </ac:spMkLst>
        </pc:spChg>
        <pc:spChg chg="mod">
          <ac:chgData name="Rebecca Rogers" userId="6f4522c2-be06-48af-8150-164c03ac4527" providerId="ADAL" clId="{67BE0CDE-37E3-4D74-B6B3-468FB5B35363}" dt="2020-08-10T21:34:52.732" v="77" actId="2711"/>
          <ac:spMkLst>
            <pc:docMk/>
            <pc:sldMk cId="2965876171" sldId="285"/>
            <ac:spMk id="3" creationId="{8D866B7C-856B-4832-AEB9-5804327EFFB0}"/>
          </ac:spMkLst>
        </pc:spChg>
      </pc:sldChg>
      <pc:sldChg chg="modSp mod">
        <pc:chgData name="Rebecca Rogers" userId="6f4522c2-be06-48af-8150-164c03ac4527" providerId="ADAL" clId="{67BE0CDE-37E3-4D74-B6B3-468FB5B35363}" dt="2020-08-10T21:35:16.400" v="80" actId="2711"/>
        <pc:sldMkLst>
          <pc:docMk/>
          <pc:sldMk cId="3091718733" sldId="286"/>
        </pc:sldMkLst>
        <pc:spChg chg="mod">
          <ac:chgData name="Rebecca Rogers" userId="6f4522c2-be06-48af-8150-164c03ac4527" providerId="ADAL" clId="{67BE0CDE-37E3-4D74-B6B3-468FB5B35363}" dt="2020-08-10T21:35:16.400" v="80" actId="2711"/>
          <ac:spMkLst>
            <pc:docMk/>
            <pc:sldMk cId="3091718733" sldId="286"/>
            <ac:spMk id="2" creationId="{2FEF9024-2EDF-4184-8115-0B973CD273DD}"/>
          </ac:spMkLst>
        </pc:spChg>
        <pc:spChg chg="mod">
          <ac:chgData name="Rebecca Rogers" userId="6f4522c2-be06-48af-8150-164c03ac4527" providerId="ADAL" clId="{67BE0CDE-37E3-4D74-B6B3-468FB5B35363}" dt="2020-08-10T21:35:11.074" v="79" actId="2711"/>
          <ac:spMkLst>
            <pc:docMk/>
            <pc:sldMk cId="3091718733" sldId="286"/>
            <ac:spMk id="3" creationId="{3E325FF0-6DEC-4996-8C58-209120A629B5}"/>
          </ac:spMkLst>
        </pc:spChg>
      </pc:sldChg>
      <pc:sldChg chg="modSp mod">
        <pc:chgData name="Rebecca Rogers" userId="6f4522c2-be06-48af-8150-164c03ac4527" providerId="ADAL" clId="{67BE0CDE-37E3-4D74-B6B3-468FB5B35363}" dt="2020-08-10T21:35:35.454" v="83" actId="2711"/>
        <pc:sldMkLst>
          <pc:docMk/>
          <pc:sldMk cId="1671358594" sldId="287"/>
        </pc:sldMkLst>
        <pc:spChg chg="mod">
          <ac:chgData name="Rebecca Rogers" userId="6f4522c2-be06-48af-8150-164c03ac4527" providerId="ADAL" clId="{67BE0CDE-37E3-4D74-B6B3-468FB5B35363}" dt="2020-08-10T21:35:29.299" v="82" actId="2711"/>
          <ac:spMkLst>
            <pc:docMk/>
            <pc:sldMk cId="1671358594" sldId="287"/>
            <ac:spMk id="2" creationId="{02A308A3-37C7-4F07-BCE6-1C9ED30C5822}"/>
          </ac:spMkLst>
        </pc:spChg>
        <pc:spChg chg="mod">
          <ac:chgData name="Rebecca Rogers" userId="6f4522c2-be06-48af-8150-164c03ac4527" providerId="ADAL" clId="{67BE0CDE-37E3-4D74-B6B3-468FB5B35363}" dt="2020-08-10T21:35:35.454" v="83" actId="2711"/>
          <ac:spMkLst>
            <pc:docMk/>
            <pc:sldMk cId="1671358594" sldId="287"/>
            <ac:spMk id="4" creationId="{3DB6E323-A20F-42FF-A451-97CBD8C0E82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DABFF-3C20-439E-8A9C-399E432AFE32}" type="datetimeFigureOut">
              <a:rPr lang="en-CA" smtClean="0"/>
              <a:t>2020-08-10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2B86E-C54A-4DA9-8AEB-D43AC706D8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34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1_Blank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sldNum" idx="12"/>
          </p:nvPr>
        </p:nvSpPr>
        <p:spPr>
          <a:xfrm>
            <a:off x="8595302" y="47395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336554" y="1572611"/>
            <a:ext cx="8450217" cy="3199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189" lvl="0" indent="-406390" algn="l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ct val="100000"/>
              <a:buChar char="•"/>
              <a:defRPr>
                <a:latin typeface="Pluto Sans Regular" panose="02000000000000000000" pitchFamily="50" charset="0"/>
              </a:defRPr>
            </a:lvl1pPr>
            <a:lvl2pPr marL="914377" lvl="1" indent="-380990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566" lvl="2" indent="-355591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754" lvl="3" indent="-342891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943" lvl="4" indent="-342891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131" lvl="5" indent="-342891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1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1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1" algn="l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336554" y="577854"/>
            <a:ext cx="8737599" cy="846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9708A"/>
              </a:buClr>
              <a:buSzPts val="3200"/>
              <a:buFont typeface="Arial"/>
              <a:buNone/>
              <a:defRPr sz="3200" b="1">
                <a:solidFill>
                  <a:srgbClr val="09708A"/>
                </a:solidFill>
                <a:latin typeface="Pluto Sans Regular" panose="02000000000000000000" pitchFamily="50" charset="0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094860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4450A-1030-4106-ABD1-DAAB1A503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225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Font typeface="Verdana"/>
              <a:buChar char="●"/>
              <a:defRPr sz="1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5" name="Google Shape;12;p3"/>
          <p:cNvGrpSpPr/>
          <p:nvPr userDrawn="1"/>
        </p:nvGrpSpPr>
        <p:grpSpPr>
          <a:xfrm>
            <a:off x="0" y="0"/>
            <a:ext cx="9144000" cy="367140"/>
            <a:chOff x="0" y="6178"/>
            <a:chExt cx="9144000" cy="367140"/>
          </a:xfrm>
        </p:grpSpPr>
        <p:sp>
          <p:nvSpPr>
            <p:cNvPr id="9" name="Google Shape;13;p3"/>
            <p:cNvSpPr/>
            <p:nvPr/>
          </p:nvSpPr>
          <p:spPr>
            <a:xfrm>
              <a:off x="0" y="189083"/>
              <a:ext cx="9144000" cy="184235"/>
            </a:xfrm>
            <a:prstGeom prst="rect">
              <a:avLst/>
            </a:prstGeom>
            <a:solidFill>
              <a:srgbClr val="09708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4;p3"/>
            <p:cNvSpPr/>
            <p:nvPr/>
          </p:nvSpPr>
          <p:spPr>
            <a:xfrm>
              <a:off x="0" y="6178"/>
              <a:ext cx="9144000" cy="182880"/>
            </a:xfrm>
            <a:prstGeom prst="rect">
              <a:avLst/>
            </a:prstGeom>
            <a:solidFill>
              <a:srgbClr val="80C41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4" name="Google Shape;84;p12"/>
          <p:cNvPicPr preferRelativeResize="0"/>
          <p:nvPr userDrawn="1"/>
        </p:nvPicPr>
        <p:blipFill>
          <a:blip r:embed="rId4">
            <a:alphaModFix/>
          </a:blip>
          <a:srcRect l="6251" t="17108" r="-3660" b="20170"/>
          <a:stretch>
            <a:fillRect/>
          </a:stretch>
        </p:blipFill>
        <p:spPr>
          <a:xfrm>
            <a:off x="6578600" y="4549779"/>
            <a:ext cx="2565400" cy="5746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Pluto Sans Regular" panose="02000000000000000000" pitchFamily="50" charset="0"/>
          <a:ea typeface="Pluto Sans Regular" panose="02000000000000000000" pitchFamily="50" charset="0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Pluto Sans Regular" panose="02000000000000000000" pitchFamily="50" charset="0"/>
          <a:ea typeface="Pluto Sans Regular" panose="02000000000000000000" pitchFamily="50" charset="0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tc.ca/en/portfolio/projects" TargetMode="External"/><Relationship Id="rId2" Type="http://schemas.openxmlformats.org/officeDocument/2006/relationships/hyperlink" Target="https://www.sdtc.ca/en/projec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5BF9C-F32F-4E55-BD29-BDF2A20C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SDTC Application For Funding</a:t>
            </a:r>
            <a:endParaRPr lang="en-CA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8616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B7045-0D82-475F-A0C6-33CD035F4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- Quantification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19038DC-508C-4F53-B7E1-824A9A739350}"/>
              </a:ext>
            </a:extLst>
          </p:cNvPr>
          <p:cNvSpPr txBox="1">
            <a:spLocks/>
          </p:cNvSpPr>
          <p:nvPr/>
        </p:nvSpPr>
        <p:spPr>
          <a:xfrm>
            <a:off x="330200" y="1091164"/>
            <a:ext cx="8483600" cy="322748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Quantify the Canadian and global market opportunity for your technology.</a:t>
            </a:r>
          </a:p>
        </p:txBody>
      </p:sp>
    </p:spTree>
    <p:extLst>
      <p:ext uri="{BB962C8B-B14F-4D97-AF65-F5344CB8AC3E}">
        <p14:creationId xmlns:p14="http://schemas.microsoft.com/office/powerpoint/2010/main" val="29733158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5BEF-807F-488D-A49B-A5FCA0A3C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– Commercial Strategy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6EBA5A94-1455-475C-BD83-898BD43ED9EA}"/>
              </a:ext>
            </a:extLst>
          </p:cNvPr>
          <p:cNvSpPr txBox="1">
            <a:spLocks/>
          </p:cNvSpPr>
          <p:nvPr/>
        </p:nvSpPr>
        <p:spPr>
          <a:xfrm>
            <a:off x="330200" y="1118382"/>
            <a:ext cx="8483600" cy="329873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your anticipated business model?</a:t>
            </a:r>
          </a:p>
          <a:p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your path to market? </a:t>
            </a:r>
          </a:p>
          <a:p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Where/who is your initial target market?</a:t>
            </a:r>
          </a:p>
        </p:txBody>
      </p:sp>
    </p:spTree>
    <p:extLst>
      <p:ext uri="{BB962C8B-B14F-4D97-AF65-F5344CB8AC3E}">
        <p14:creationId xmlns:p14="http://schemas.microsoft.com/office/powerpoint/2010/main" val="118324886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4058-CD01-4350-A8A6-A97EADFE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– Value Proposition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30843CC6-423A-4886-9229-5DA561B5ADCE}"/>
              </a:ext>
            </a:extLst>
          </p:cNvPr>
          <p:cNvSpPr txBox="1">
            <a:spLocks/>
          </p:cNvSpPr>
          <p:nvPr/>
        </p:nvSpPr>
        <p:spPr>
          <a:xfrm>
            <a:off x="330200" y="1109165"/>
            <a:ext cx="8483600" cy="327685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value proposition for your customer?</a:t>
            </a:r>
          </a:p>
          <a:p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payback period for a customer investing in your product? How is this better than their other choices?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66570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C1D0-649A-4362-9743-907C920F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– Competitors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421C45A-E561-4A85-A326-B6DF62FEF877}"/>
              </a:ext>
            </a:extLst>
          </p:cNvPr>
          <p:cNvSpPr txBox="1">
            <a:spLocks/>
          </p:cNvSpPr>
          <p:nvPr/>
        </p:nvSpPr>
        <p:spPr>
          <a:xfrm>
            <a:off x="311700" y="1077095"/>
            <a:ext cx="8483600" cy="38594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direct and indirect competitors and their key strengths and weaknesses: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E94E5C-5E3E-4D97-ACA5-B0BD74BEA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94978"/>
              </p:ext>
            </p:extLst>
          </p:nvPr>
        </p:nvGraphicFramePr>
        <p:xfrm>
          <a:off x="385252" y="1578770"/>
          <a:ext cx="8253016" cy="2825120"/>
        </p:xfrm>
        <a:graphic>
          <a:graphicData uri="http://schemas.openxmlformats.org/drawingml/2006/table">
            <a:tbl>
              <a:tblPr firstRow="1" bandRow="1"/>
              <a:tblGrid>
                <a:gridCol w="2140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6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6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Competitor</a:t>
                      </a:r>
                      <a:r>
                        <a:rPr lang="en-CA" sz="16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Name</a:t>
                      </a:r>
                      <a:endParaRPr lang="en-CA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Strengths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Weaknesses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0895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B286-3C21-4FE6-A309-53EA00E01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- Overview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Content Placeholder 1">
            <a:extLst>
              <a:ext uri="{FF2B5EF4-FFF2-40B4-BE49-F238E27FC236}">
                <a16:creationId xmlns:a16="http://schemas.microsoft.com/office/drawing/2014/main" id="{584A4739-D336-420E-A17E-1BB73DF3D2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161111"/>
              </p:ext>
            </p:extLst>
          </p:nvPr>
        </p:nvGraphicFramePr>
        <p:xfrm>
          <a:off x="422030" y="1125415"/>
          <a:ext cx="8054126" cy="322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7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6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565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 Overview</a:t>
                      </a:r>
                      <a:endParaRPr lang="en-US" sz="1800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5AE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78F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11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 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Month,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119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</a:t>
                      </a:r>
                      <a:r>
                        <a:rPr lang="en-CA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end date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Month,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119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Demonstration</a:t>
                      </a:r>
                      <a:r>
                        <a:rPr lang="en-CA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site(s)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Entity/Facility: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City, Province/State,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Country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1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Overall</a:t>
                      </a:r>
                      <a:r>
                        <a:rPr lang="en-CA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project objective</a:t>
                      </a:r>
                      <a:endParaRPr lang="en-CA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119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Partners</a:t>
                      </a:r>
                      <a:r>
                        <a:rPr lang="en-CA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involved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119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Estimated project costs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05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Estimated request from SDTC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554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29246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023F-D864-47C9-B608-89873E07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- Workplan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5BEBFFA-D33C-421F-8E65-870BC4D34B45}"/>
              </a:ext>
            </a:extLst>
          </p:cNvPr>
          <p:cNvSpPr txBox="1">
            <a:spLocks/>
          </p:cNvSpPr>
          <p:nvPr/>
        </p:nvSpPr>
        <p:spPr>
          <a:xfrm>
            <a:off x="311700" y="1084130"/>
            <a:ext cx="8483600" cy="37891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milestones, duration and key objectives to achieve during milestone: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4A6760-6658-443A-9305-858A2ED29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31040"/>
              </p:ext>
            </p:extLst>
          </p:nvPr>
        </p:nvGraphicFramePr>
        <p:xfrm>
          <a:off x="392112" y="1592056"/>
          <a:ext cx="8359776" cy="1483360"/>
        </p:xfrm>
        <a:graphic>
          <a:graphicData uri="http://schemas.openxmlformats.org/drawingml/2006/table">
            <a:tbl>
              <a:tblPr firstRow="1" bandRow="1"/>
              <a:tblGrid>
                <a:gridCol w="2786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Milestone Activity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 (months)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 Objective to Achieve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88796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B604-6CB8-49CA-B907-D21A7DD7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- Partners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8BEAC2-BB89-4EDD-BB4D-0B9FDEA00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54762"/>
              </p:ext>
            </p:extLst>
          </p:nvPr>
        </p:nvGraphicFramePr>
        <p:xfrm>
          <a:off x="391484" y="1017725"/>
          <a:ext cx="8361032" cy="3420634"/>
        </p:xfrm>
        <a:graphic>
          <a:graphicData uri="http://schemas.openxmlformats.org/drawingml/2006/table">
            <a:tbl>
              <a:tblPr firstRow="1" bandRow="1"/>
              <a:tblGrid>
                <a:gridCol w="1393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26">
                  <a:extLst>
                    <a:ext uri="{9D8B030D-6E8A-4147-A177-3AD203B41FA5}">
                      <a16:colId xmlns:a16="http://schemas.microsoft.com/office/drawing/2014/main" val="3007684568"/>
                    </a:ext>
                  </a:extLst>
                </a:gridCol>
                <a:gridCol w="105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505">
                  <a:extLst>
                    <a:ext uri="{9D8B030D-6E8A-4147-A177-3AD203B41FA5}">
                      <a16:colId xmlns:a16="http://schemas.microsoft.com/office/drawing/2014/main" val="283058357"/>
                    </a:ext>
                  </a:extLst>
                </a:gridCol>
                <a:gridCol w="1393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25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Partner Organization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Role in Project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Sector (e.g. Private, Public,  Academia, or NGO)</a:t>
                      </a:r>
                      <a:endParaRPr lang="en-C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1910" marR="41910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Relationship status</a:t>
                      </a:r>
                    </a:p>
                    <a:p>
                      <a:r>
                        <a:rPr lang="en-CA" sz="11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(Confirmed; Developing; Applying)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Estimated Funding Amount (Cash)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Estimated Funding Amount (in Kind)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 of Financing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(Confirmed; Developing; or Applying)</a:t>
                      </a:r>
                      <a:endParaRPr lang="en-CA" sz="11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Lead</a:t>
                      </a:r>
                      <a:r>
                        <a:rPr lang="en-CA" sz="11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Organization </a:t>
                      </a:r>
                    </a:p>
                    <a:p>
                      <a:r>
                        <a:rPr lang="en-CA" sz="11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(your company)</a:t>
                      </a:r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Partner #1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Confirmed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i="1" u="sng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$3.5M </a:t>
                      </a:r>
                      <a:r>
                        <a:rPr lang="en-CA" sz="1100" b="1" i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Kind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Confirmed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Partner #2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$1.5M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Partner #3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$500K in kind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SDTC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Applying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$2.5M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Applying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CA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41396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26735-3633-416F-984F-7CC1E3DA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- Budget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8282B5C-6DA4-44F6-9698-52F6277C63A0}"/>
              </a:ext>
            </a:extLst>
          </p:cNvPr>
          <p:cNvSpPr txBox="1">
            <a:spLocks/>
          </p:cNvSpPr>
          <p:nvPr/>
        </p:nvSpPr>
        <p:spPr>
          <a:xfrm>
            <a:off x="330200" y="1098197"/>
            <a:ext cx="8483600" cy="37187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Estimated project costs: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21BCF1-E816-4E36-9738-F6900A6C00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49445"/>
              </p:ext>
            </p:extLst>
          </p:nvPr>
        </p:nvGraphicFramePr>
        <p:xfrm>
          <a:off x="400929" y="1550546"/>
          <a:ext cx="7862358" cy="2557914"/>
        </p:xfrm>
        <a:graphic>
          <a:graphicData uri="http://schemas.openxmlformats.org/drawingml/2006/table">
            <a:tbl>
              <a:tblPr firstRow="1" bandRow="1"/>
              <a:tblGrid>
                <a:gridCol w="3931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Expense</a:t>
                      </a:r>
                      <a:r>
                        <a:rPr lang="en-CA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CA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Estimate (CAD)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Labour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Travel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Equipment/materials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Subcontractors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29216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5B77-C235-4859-9043-37A71BAFA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Management Team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E9A4288-92CB-41D2-8C49-0053FB163C83}"/>
              </a:ext>
            </a:extLst>
          </p:cNvPr>
          <p:cNvSpPr txBox="1">
            <a:spLocks/>
          </p:cNvSpPr>
          <p:nvPr/>
        </p:nvSpPr>
        <p:spPr>
          <a:xfrm>
            <a:off x="311700" y="1084129"/>
            <a:ext cx="8483600" cy="344566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will be actively working on the project?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there any key project/company advisors?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project team’s relevant experience (e.g., product development, project management, commercialization and/or fundraising)?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795F87-FBEF-4C65-9482-B7C68D1DD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880628"/>
              </p:ext>
            </p:extLst>
          </p:nvPr>
        </p:nvGraphicFramePr>
        <p:xfrm>
          <a:off x="405362" y="2571750"/>
          <a:ext cx="8296275" cy="1483360"/>
        </p:xfrm>
        <a:graphic>
          <a:graphicData uri="http://schemas.openxmlformats.org/drawingml/2006/table">
            <a:tbl>
              <a:tblPr firstRow="1" bandRow="1"/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Relevant experience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56306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74527-4D07-4CB3-BEBD-8BF32A8C3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Intellectual Property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D866B7C-856B-4832-AEB9-5804327EFFB0}"/>
              </a:ext>
            </a:extLst>
          </p:cNvPr>
          <p:cNvSpPr txBox="1">
            <a:spLocks/>
          </p:cNvSpPr>
          <p:nvPr/>
        </p:nvSpPr>
        <p:spPr>
          <a:xfrm>
            <a:off x="330200" y="1147434"/>
            <a:ext cx="8483600" cy="322748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IP protected? How? Who owns the IP?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covered by the IP?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difficult will it be for others to copy your idea?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your IP strategy to maintain a competitive advantage?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761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96433-3508-47B4-90CD-5A8A53EAE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4" y="530091"/>
            <a:ext cx="4485382" cy="523220"/>
          </a:xfrm>
        </p:spPr>
        <p:txBody>
          <a:bodyPr/>
          <a:lstStyle/>
          <a:p>
            <a:pPr algn="r"/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Information</a:t>
            </a:r>
            <a:endParaRPr lang="en-CA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Content Placeholder 1">
            <a:extLst>
              <a:ext uri="{FF2B5EF4-FFF2-40B4-BE49-F238E27FC236}">
                <a16:creationId xmlns:a16="http://schemas.microsoft.com/office/drawing/2014/main" id="{4C0E6CC3-2916-46FF-8686-78FB14202C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117381"/>
              </p:ext>
            </p:extLst>
          </p:nvPr>
        </p:nvGraphicFramePr>
        <p:xfrm>
          <a:off x="252092" y="1296155"/>
          <a:ext cx="6122057" cy="320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497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Company Information</a:t>
                      </a:r>
                      <a:endParaRPr lang="en-US" sz="1600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05AE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78F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3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(optional: include</a:t>
                      </a:r>
                      <a:r>
                        <a:rPr lang="en-US" sz="12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tag line, logo)</a:t>
                      </a:r>
                      <a:endParaRPr lang="en-US" sz="12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34"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Headquarters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City, Province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34"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business since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Month,</a:t>
                      </a:r>
                      <a:r>
                        <a:rPr lang="en-US" sz="12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8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 product or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34"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 revenues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223"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of</a:t>
                      </a:r>
                      <a:r>
                        <a:rPr lang="en-CA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</a:t>
                      </a:r>
                      <a:r>
                        <a:rPr lang="en-C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ull-time employees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2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Owner/ major shareholder(s)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134">
                <a:tc>
                  <a:txBody>
                    <a:bodyPr/>
                    <a:lstStyle/>
                    <a:p>
                      <a:r>
                        <a:rPr lang="en-C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Funds raised to date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2660C86-BE9D-4092-8D3E-057CE05A051B}"/>
              </a:ext>
            </a:extLst>
          </p:cNvPr>
          <p:cNvSpPr/>
          <p:nvPr/>
        </p:nvSpPr>
        <p:spPr>
          <a:xfrm>
            <a:off x="6669974" y="516818"/>
            <a:ext cx="1877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spc="0" normalizeH="0" noProof="0" dirty="0">
                <a:ln>
                  <a:noFill/>
                </a:ln>
                <a:solidFill>
                  <a:srgbClr val="68A24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Company Name</a:t>
            </a:r>
            <a:endParaRPr kumimoji="0" lang="en-US" sz="1100" b="0" i="0" u="none" strike="noStrike" kern="1200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CB44B-DB75-48B6-A95C-EFFF8EF054A8}"/>
              </a:ext>
            </a:extLst>
          </p:cNvPr>
          <p:cNvSpPr/>
          <p:nvPr/>
        </p:nvSpPr>
        <p:spPr>
          <a:xfrm>
            <a:off x="6850208" y="916928"/>
            <a:ext cx="2193108" cy="248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Tagline and contact details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15AB9A-D58C-451E-A71B-77F5607D9B9E}"/>
              </a:ext>
            </a:extLst>
          </p:cNvPr>
          <p:cNvSpPr/>
          <p:nvPr/>
        </p:nvSpPr>
        <p:spPr>
          <a:xfrm>
            <a:off x="6830429" y="1259397"/>
            <a:ext cx="2052431" cy="1391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403562436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F9024-2EDF-4184-8115-0B973CD2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3E325FF0-6DEC-4996-8C58-209120A629B5}"/>
              </a:ext>
            </a:extLst>
          </p:cNvPr>
          <p:cNvSpPr txBox="1">
            <a:spLocks/>
          </p:cNvSpPr>
          <p:nvPr/>
        </p:nvSpPr>
        <p:spPr>
          <a:xfrm>
            <a:off x="330200" y="1077096"/>
            <a:ext cx="8483600" cy="329795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give a brief summary of your project scope and objectives, focusing on how this project solves an industry problem.</a:t>
            </a:r>
          </a:p>
          <a:p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your technology solves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scope and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does an SDTC project advance the technology toward commercialization?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Size of market opportunity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environmental benefits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1873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08A3-37C7-4F07-BCE6-1C9ED30C5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Media Ready Description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3DB6E323-A20F-42FF-A451-97CBD8C0E82F}"/>
              </a:ext>
            </a:extLst>
          </p:cNvPr>
          <p:cNvSpPr txBox="1">
            <a:spLocks/>
          </p:cNvSpPr>
          <p:nvPr/>
        </p:nvSpPr>
        <p:spPr>
          <a:xfrm>
            <a:off x="347980" y="1108543"/>
            <a:ext cx="8448040" cy="3348111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a short description of your technology and project - not to exceed 2 paragraphs - that could be made publicly available.  Typical examples can be found in the descriptions of previously funded projects, which can be found at </a:t>
            </a:r>
            <a:r>
              <a:rPr lang="en-CA" sz="1600" u="sng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https://www.sdtc.ca/en/projects/</a:t>
            </a:r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.</a:t>
            </a:r>
            <a:endParaRPr lang="en-CA" sz="16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6713585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FDAB-43D4-42AF-9A1C-A60050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560667"/>
            <a:ext cx="8520600" cy="572700"/>
          </a:xfrm>
        </p:spPr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 the Sustainability Problem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B89C1937-8C30-4792-B236-AA5898F5B001}"/>
              </a:ext>
            </a:extLst>
          </p:cNvPr>
          <p:cNvSpPr txBox="1">
            <a:spLocks/>
          </p:cNvSpPr>
          <p:nvPr/>
        </p:nvSpPr>
        <p:spPr>
          <a:xfrm>
            <a:off x="348700" y="1236558"/>
            <a:ext cx="8483600" cy="332609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Explain how your clean technology/environmental solution will solve an existing sustainability problem</a:t>
            </a:r>
          </a:p>
        </p:txBody>
      </p:sp>
    </p:spTree>
    <p:extLst>
      <p:ext uri="{BB962C8B-B14F-4D97-AF65-F5344CB8AC3E}">
        <p14:creationId xmlns:p14="http://schemas.microsoft.com/office/powerpoint/2010/main" val="31778793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A9BE0-A98A-48D5-B673-CEC0FC47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585277"/>
            <a:ext cx="8520600" cy="572700"/>
          </a:xfrm>
        </p:spPr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Benefits-Qualitative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B4BCD519-3BE3-475A-A5FC-6EC342960C57}"/>
              </a:ext>
            </a:extLst>
          </p:cNvPr>
          <p:cNvSpPr txBox="1">
            <a:spLocks/>
          </p:cNvSpPr>
          <p:nvPr/>
        </p:nvSpPr>
        <p:spPr>
          <a:xfrm>
            <a:off x="311700" y="1157977"/>
            <a:ext cx="8206288" cy="3983340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primary environmental benefit from your technology? Choose one of the options below: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1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Clean Air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Clean Water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Clean Soil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Climate Change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does the use of the technology result in environmental benefits? See guidance questions below: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would happen in the absence of the proposed technology?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does the use of the technology change the type or amount of energy consumed?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are environmental benefits realized: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What emissions are reduced by use of the proposed technology?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How is water conserved?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How are adverse impacts to soil and water avoided?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the key assumptions to validate the environmental benefits stated above.</a:t>
            </a:r>
          </a:p>
        </p:txBody>
      </p:sp>
    </p:spTree>
    <p:extLst>
      <p:ext uri="{BB962C8B-B14F-4D97-AF65-F5344CB8AC3E}">
        <p14:creationId xmlns:p14="http://schemas.microsoft.com/office/powerpoint/2010/main" val="9947318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DD9A4-7289-4B1C-A9FE-67B4F871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508329"/>
            <a:ext cx="8520600" cy="572700"/>
          </a:xfrm>
        </p:spPr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Beliefs- Quantitative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D5AC1E07-629E-4E34-9570-A699D37778DC}"/>
              </a:ext>
            </a:extLst>
          </p:cNvPr>
          <p:cNvSpPr txBox="1">
            <a:spLocks/>
          </p:cNvSpPr>
          <p:nvPr/>
        </p:nvSpPr>
        <p:spPr>
          <a:xfrm>
            <a:off x="311700" y="1175570"/>
            <a:ext cx="8483600" cy="300956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benefits calculations:</a:t>
            </a:r>
          </a:p>
          <a:p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baseline technology that your solution will be displacing (status quo/ competitor’s solution, etc.)?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unit of measure drives the realization of the environmental benefits (# of systems deployed, # of units sold, etc.)?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of these do you plan to sell in the next 5 years?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magnitude of the environmental benefits derived from each unit of measure (</a:t>
            </a:r>
            <a:r>
              <a:rPr lang="en-CA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kilotonnes</a:t>
            </a: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CO</a:t>
            </a:r>
            <a:r>
              <a:rPr lang="en-CA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2e</a:t>
            </a: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reduced, m</a:t>
            </a:r>
            <a:r>
              <a:rPr lang="en-CA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H</a:t>
            </a:r>
            <a:r>
              <a:rPr lang="en-CA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saved, tonnes of waste reduced)?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Multiply the number of units to be sold by the estimated environmental benefit per unit. </a:t>
            </a:r>
          </a:p>
        </p:txBody>
      </p:sp>
    </p:spTree>
    <p:extLst>
      <p:ext uri="{BB962C8B-B14F-4D97-AF65-F5344CB8AC3E}">
        <p14:creationId xmlns:p14="http://schemas.microsoft.com/office/powerpoint/2010/main" val="331775929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695D-73B5-4166-A1D7-40F67A92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518463"/>
            <a:ext cx="8520600" cy="572700"/>
          </a:xfrm>
        </p:spPr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Technology - Overview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D122335C-F18D-48F1-A903-8E39D4ED69EA}"/>
              </a:ext>
            </a:extLst>
          </p:cNvPr>
          <p:cNvSpPr txBox="1">
            <a:spLocks/>
          </p:cNvSpPr>
          <p:nvPr/>
        </p:nvSpPr>
        <p:spPr>
          <a:xfrm>
            <a:off x="367200" y="1140400"/>
            <a:ext cx="8483600" cy="300253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Describe the technology. Use drawings, photos, renderings, and/or process flow diagrams as necessary.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807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6849-9003-42C6-B7C4-C99364FA4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Technology – Development and Metrics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E5FFFC59-EA9A-4C91-A541-699F1ED2E827}"/>
              </a:ext>
            </a:extLst>
          </p:cNvPr>
          <p:cNvSpPr txBox="1">
            <a:spLocks/>
          </p:cNvSpPr>
          <p:nvPr/>
        </p:nvSpPr>
        <p:spPr>
          <a:xfrm>
            <a:off x="348700" y="1061478"/>
            <a:ext cx="8483600" cy="5727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a brief history of the technology development to date.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key performance metrics achieved to date relative to the competition.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3BF612-F7BE-4C84-BE65-F46F3162C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666567"/>
              </p:ext>
            </p:extLst>
          </p:nvPr>
        </p:nvGraphicFramePr>
        <p:xfrm>
          <a:off x="391436" y="1677931"/>
          <a:ext cx="8403865" cy="2818315"/>
        </p:xfrm>
        <a:graphic>
          <a:graphicData uri="http://schemas.openxmlformats.org/drawingml/2006/table">
            <a:tbl>
              <a:tblPr firstRow="1" bandRow="1"/>
              <a:tblGrid>
                <a:gridCol w="1268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1022">
                  <a:extLst>
                    <a:ext uri="{9D8B030D-6E8A-4147-A177-3AD203B41FA5}">
                      <a16:colId xmlns:a16="http://schemas.microsoft.com/office/drawing/2014/main" val="4187184909"/>
                    </a:ext>
                  </a:extLst>
                </a:gridCol>
                <a:gridCol w="1721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065">
                  <a:extLst>
                    <a:ext uri="{9D8B030D-6E8A-4147-A177-3AD203B41FA5}">
                      <a16:colId xmlns:a16="http://schemas.microsoft.com/office/drawing/2014/main" val="755711427"/>
                    </a:ext>
                  </a:extLst>
                </a:gridCol>
              </a:tblGrid>
              <a:tr h="6007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Metric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Competing</a:t>
                      </a:r>
                      <a:r>
                        <a:rPr lang="en-CA" sz="16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Technology 1</a:t>
                      </a:r>
                      <a:endParaRPr lang="en-CA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Competing</a:t>
                      </a:r>
                      <a:r>
                        <a:rPr lang="en-CA" sz="1600" b="1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Technology 2</a:t>
                      </a:r>
                      <a:endParaRPr lang="en-CA" sz="1600" b="1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Competing</a:t>
                      </a:r>
                      <a:r>
                        <a:rPr lang="en-CA" sz="1600" b="1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Technology 3</a:t>
                      </a:r>
                      <a:endParaRPr lang="en-CA" sz="1600" b="1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Lead Applicant (Commercialized)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9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Metric 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Metric 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646926"/>
                  </a:ext>
                </a:extLst>
              </a:tr>
              <a:tr h="2799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Metric 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Metric 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85393"/>
                  </a:ext>
                </a:extLst>
              </a:tr>
              <a:tr h="2799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Metric 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Metric 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57666"/>
                  </a:ext>
                </a:extLst>
              </a:tr>
              <a:tr h="2799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Metric 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Metric 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43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9274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83FE-CFEB-4550-A630-1AC0DB2E6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Technology – Risk and Mitigation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3F18294-B853-4065-8099-C7E1A185C4BC}"/>
              </a:ext>
            </a:extLst>
          </p:cNvPr>
          <p:cNvSpPr txBox="1">
            <a:spLocks/>
          </p:cNvSpPr>
          <p:nvPr/>
        </p:nvSpPr>
        <p:spPr>
          <a:xfrm>
            <a:off x="311700" y="1098197"/>
            <a:ext cx="7076440" cy="37187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 the technical risks to overcome to commercialize the technology: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A6AFAD-7E35-412F-BB0B-1953499E8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910366"/>
              </p:ext>
            </p:extLst>
          </p:nvPr>
        </p:nvGraphicFramePr>
        <p:xfrm>
          <a:off x="417208" y="1671907"/>
          <a:ext cx="7981951" cy="2001520"/>
        </p:xfrm>
        <a:graphic>
          <a:graphicData uri="http://schemas.openxmlformats.org/drawingml/2006/table">
            <a:tbl>
              <a:tblPr firstRow="1" bandRow="1"/>
              <a:tblGrid>
                <a:gridCol w="233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159">
                  <a:extLst>
                    <a:ext uri="{9D8B030D-6E8A-4147-A177-3AD203B41FA5}">
                      <a16:colId xmlns:a16="http://schemas.microsoft.com/office/drawing/2014/main" val="2438738340"/>
                    </a:ext>
                  </a:extLst>
                </a:gridCol>
                <a:gridCol w="348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(H,M,L)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Likelihood (H,M,L)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CA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Mitigation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E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CA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5586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38972-E37A-48E7-88E1-F20B7BD7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970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Technology – Key Innovation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DE6F5CEB-B372-46A9-BFA9-6FFCDCF8C342}"/>
              </a:ext>
            </a:extLst>
          </p:cNvPr>
          <p:cNvSpPr txBox="1">
            <a:spLocks/>
          </p:cNvSpPr>
          <p:nvPr/>
        </p:nvSpPr>
        <p:spPr>
          <a:xfrm>
            <a:off x="330200" y="1195755"/>
            <a:ext cx="8483600" cy="327777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Pluto Sans Regular" panose="02000000000000000000" pitchFamily="50" charset="0"/>
                <a:ea typeface="Pluto Sans Regular" panose="02000000000000000000" pitchFamily="50" charset="0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Describe the key innovation </a:t>
            </a:r>
          </a:p>
          <a:p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scientific basis for the technology?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is the technology better than existing technologies and emerging competitors?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strength of your IP?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C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does the innovation affect the price and/or performance of your technology compared to the incumbent?</a:t>
            </a:r>
          </a:p>
          <a:p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24851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18.12.12"/>
  <p:tag name="AS_TITLE" val="Aspose.Slides for .NET 4.0"/>
  <p:tag name="AS_VERSION" val="18.12"/>
</p:tagLst>
</file>

<file path=ppt/theme/theme1.xml><?xml version="1.0" encoding="utf-8"?>
<a:theme xmlns:a="http://schemas.openxmlformats.org/drawingml/2006/main" name="Simple Light">
  <a:themeElements>
    <a:clrScheme name="SDTC PPT Theme">
      <a:dk1>
        <a:srgbClr val="595959"/>
      </a:dk1>
      <a:lt1>
        <a:srgbClr val="FFFFFF"/>
      </a:lt1>
      <a:dk2>
        <a:srgbClr val="595959"/>
      </a:dk2>
      <a:lt2>
        <a:srgbClr val="FFFFFF"/>
      </a:lt2>
      <a:accent1>
        <a:srgbClr val="097086"/>
      </a:accent1>
      <a:accent2>
        <a:srgbClr val="8DC63F"/>
      </a:accent2>
      <a:accent3>
        <a:srgbClr val="009444"/>
      </a:accent3>
      <a:accent4>
        <a:srgbClr val="39B54A"/>
      </a:accent4>
      <a:accent5>
        <a:srgbClr val="8DC63F"/>
      </a:accent5>
      <a:accent6>
        <a:srgbClr val="D7DF23"/>
      </a:accent6>
      <a:hlink>
        <a:srgbClr val="097086"/>
      </a:hlink>
      <a:folHlink>
        <a:srgbClr val="215569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_SlideMaster.pptx" id="{B5C566FD-1CDA-4701-8BE3-6A6E3D85547A}" vid="{226E2863-23AC-4469-8E97-53FA50995C89}"/>
    </a:ext>
  </a:extLst>
</a:theme>
</file>

<file path=ppt/theme/theme2.xml><?xml version="1.0" encoding="utf-8"?>
<a:theme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Vent_x0020_Date xmlns="8ce7319b-9d60-4c48-abeb-e7f86af5761a" xsi:nil="true"/>
    <Presenter xmlns="8ce7319b-9d60-4c48-abeb-e7f86af5761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DF96DE97C18644998CB2DB2448DD9A" ma:contentTypeVersion="13" ma:contentTypeDescription="Create a new document." ma:contentTypeScope="" ma:versionID="c42298775775793ae32b8e422b7276cf">
  <xsd:schema xmlns:xsd="http://www.w3.org/2001/XMLSchema" xmlns:xs="http://www.w3.org/2001/XMLSchema" xmlns:p="http://schemas.microsoft.com/office/2006/metadata/properties" xmlns:ns2="8ce7319b-9d60-4c48-abeb-e7f86af5761a" xmlns:ns3="ccc2d5d2-970c-45c2-91df-304c80dd76e5" targetNamespace="http://schemas.microsoft.com/office/2006/metadata/properties" ma:root="true" ma:fieldsID="f3820ac01f8dcd11d167d8c530081084" ns2:_="" ns3:_="">
    <xsd:import namespace="8ce7319b-9d60-4c48-abeb-e7f86af5761a"/>
    <xsd:import namespace="ccc2d5d2-970c-45c2-91df-304c80dd76e5"/>
    <xsd:element name="properties">
      <xsd:complexType>
        <xsd:sequence>
          <xsd:element name="documentManagement">
            <xsd:complexType>
              <xsd:all>
                <xsd:element ref="ns2:Presenter" minOccurs="0"/>
                <xsd:element ref="ns2:EVent_x0020_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7319b-9d60-4c48-abeb-e7f86af5761a" elementFormDefault="qualified">
    <xsd:import namespace="http://schemas.microsoft.com/office/2006/documentManagement/types"/>
    <xsd:import namespace="http://schemas.microsoft.com/office/infopath/2007/PartnerControls"/>
    <xsd:element name="Presenter" ma:index="4" nillable="true" ma:displayName="Presenter" ma:internalName="Presenter" ma:readOnly="false">
      <xsd:simpleType>
        <xsd:restriction base="dms:Text">
          <xsd:maxLength value="255"/>
        </xsd:restriction>
      </xsd:simpleType>
    </xsd:element>
    <xsd:element name="EVent_x0020_Date" ma:index="5" nillable="true" ma:displayName="Event Date" ma:format="DateOnly" ma:internalName="EVent_x0020_Date" ma:readOnly="false">
      <xsd:simpleType>
        <xsd:restriction base="dms:DateTime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2d5d2-970c-45c2-91df-304c80dd7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49E80C-DD2E-4BCE-8B47-5EF8F9C558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26AFEB-0AE3-466F-BF93-5D2A28CA5522}">
  <ds:schemaRefs>
    <ds:schemaRef ds:uri="http://purl.org/dc/dcmitype/"/>
    <ds:schemaRef ds:uri="ccc2d5d2-970c-45c2-91df-304c80dd76e5"/>
    <ds:schemaRef ds:uri="8ce7319b-9d60-4c48-abeb-e7f86af5761a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99454BC-6436-44E0-A02F-010B263BA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e7319b-9d60-4c48-abeb-e7f86af5761a"/>
    <ds:schemaRef ds:uri="ccc2d5d2-970c-45c2-91df-304c80dd76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85</TotalTime>
  <Words>956</Words>
  <Application>Microsoft Office PowerPoint</Application>
  <PresentationFormat>On-screen Show (16:9)</PresentationFormat>
  <Paragraphs>185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Pluto Sans Regular</vt:lpstr>
      <vt:lpstr>Verdana</vt:lpstr>
      <vt:lpstr>Simple Light</vt:lpstr>
      <vt:lpstr>SDTC Application For Funding</vt:lpstr>
      <vt:lpstr>Company Information</vt:lpstr>
      <vt:lpstr>Define the Sustainability Problem</vt:lpstr>
      <vt:lpstr>Environmental Benefits-Qualitative</vt:lpstr>
      <vt:lpstr>Environmental Beliefs- Quantitative</vt:lpstr>
      <vt:lpstr>Technology - Overview</vt:lpstr>
      <vt:lpstr>Technology – Development and Metrics</vt:lpstr>
      <vt:lpstr>Technology – Risk and Mitigation</vt:lpstr>
      <vt:lpstr>Technology – Key Innovation</vt:lpstr>
      <vt:lpstr>Market - Quantification</vt:lpstr>
      <vt:lpstr>Market – Commercial Strategy</vt:lpstr>
      <vt:lpstr>Market – Value Proposition</vt:lpstr>
      <vt:lpstr>Market – Competitors</vt:lpstr>
      <vt:lpstr>Project - Overview</vt:lpstr>
      <vt:lpstr>Project - Workplan</vt:lpstr>
      <vt:lpstr>Project - Partners</vt:lpstr>
      <vt:lpstr>Project - Budget</vt:lpstr>
      <vt:lpstr>Management Team</vt:lpstr>
      <vt:lpstr>Intellectual Property</vt:lpstr>
      <vt:lpstr>Recap</vt:lpstr>
      <vt:lpstr>Media Ready Description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Rogers, Rebecca</dc:creator>
  <cp:lastModifiedBy>Rebecca Rogers</cp:lastModifiedBy>
  <cp:revision>4</cp:revision>
  <dcterms:created xsi:type="dcterms:W3CDTF">2019-12-18T16:57:25Z</dcterms:created>
  <dcterms:modified xsi:type="dcterms:W3CDTF">2020-08-10T21:35:52Z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FILE-ID">
    <vt:lpwstr>019C-2594-31AC-5244</vt:lpwstr>
  </property>
  <property fmtid="{D5CDD505-2E9C-101B-9397-08002B2CF9AE}" pid="3" name="ContentTypeId">
    <vt:lpwstr>0x010100DBDF96DE97C18644998CB2DB2448DD9A</vt:lpwstr>
  </property>
</Properties>
</file>